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57" r:id="rId5"/>
    <p:sldId id="262" r:id="rId6"/>
    <p:sldId id="258" r:id="rId7"/>
    <p:sldId id="261" r:id="rId8"/>
    <p:sldId id="266" r:id="rId9"/>
    <p:sldId id="264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106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jpeg"/><Relationship Id="rId7" Type="http://schemas.microsoft.com/office/2007/relationships/hdphoto" Target="../media/hdphoto3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microsoft.com/office/2007/relationships/hdphoto" Target="../media/hdphoto6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.png"/><Relationship Id="rId4" Type="http://schemas.microsoft.com/office/2007/relationships/hdphoto" Target="../media/hdphoto5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72-mebel.ru/files/products/full_flowers.800x800.jpg?4a0b19829c53651eacbd02b6e8d5872d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353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6" y="3717033"/>
            <a:ext cx="9142053" cy="314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27584" y="332656"/>
            <a:ext cx="7488832" cy="1090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Муниципальное бюджетное дошкольное образовательное учреждение</a:t>
            </a:r>
            <a:endParaRPr lang="ru-RU" sz="1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«Детский сад комбинированного вида № 33 «Незабудка</a:t>
            </a:r>
            <a:r>
              <a:rPr lang="ru-RU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</a:p>
          <a:p>
            <a:pPr algn="ctr">
              <a:spcAft>
                <a:spcPts val="0"/>
              </a:spcAft>
            </a:pPr>
            <a:r>
              <a:rPr lang="ru-RU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г. Альметьевска»</a:t>
            </a:r>
            <a:endParaRPr lang="ru-RU" sz="1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179070">
              <a:lnSpc>
                <a:spcPts val="126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2276872"/>
            <a:ext cx="8424936" cy="3056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 </a:t>
            </a:r>
            <a:endParaRPr lang="ru-RU" sz="3600" b="1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36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Сделаем мир ярче</a:t>
            </a:r>
            <a:r>
              <a:rPr lang="ru-RU" sz="36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ru-RU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Подготовили: </a:t>
            </a: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ru-RU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оспитатели высшей </a:t>
            </a:r>
            <a:r>
              <a:rPr lang="ru-RU" b="1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кв.кат</a:t>
            </a:r>
            <a:r>
              <a:rPr lang="ru-RU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Козина Наталья В</a:t>
            </a:r>
            <a:r>
              <a:rPr lang="ru-RU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итальевна</a:t>
            </a:r>
            <a:endParaRPr lang="ru-RU" b="1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Лапшина </a:t>
            </a:r>
            <a:r>
              <a:rPr lang="ru-RU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Елена В</a:t>
            </a:r>
            <a:r>
              <a:rPr lang="ru-RU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икторовна</a:t>
            </a:r>
            <a:endParaRPr lang="ru-RU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1298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72-mebel.ru/files/products/full_flowers.800x800.jpg?4a0b19829c53651eacbd02b6e8d5872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6" y="3717033"/>
            <a:ext cx="9142053" cy="314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427984" y="188640"/>
            <a:ext cx="4572000" cy="12777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Давайте вместе Землю украшать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Сажать сады, цветы сажать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повсюду.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Давайте нашу Землю уважать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относиться с нежностью, как к чуду.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268760"/>
            <a:ext cx="8748464" cy="4352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Актуальность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суете повседневности люди сейчас не часто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задумываются о том, что сделать мир ярче и добрее совсем не трудно. Для этого не требуется глобальных планов и огромных затрат, иногда достаточно просто не оставить после пикника на берегу реки свой мусор или сделать яркую цветочную клумбу в общественном парке или у себя в палисаднике. 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ажно не только сохранять красоту окружающей среды, но и преображать ее вокруг себя.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Тип проекта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информационно – экспериментальный.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 содержанию: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обучающий.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 числу участников проекта: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групповой.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Участники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дети 6-7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лет, воспитатели групп, родители.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Продолжительность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долгосрочный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(6 месяцев, март-август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</a:p>
          <a:p>
            <a:pPr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Объект исследования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семена растений.</a:t>
            </a:r>
          </a:p>
          <a:p>
            <a:pPr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Предмет исследования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условия роста растений.</a:t>
            </a:r>
          </a:p>
          <a:p>
            <a:pPr algn="just">
              <a:spcAft>
                <a:spcPts val="0"/>
              </a:spcAft>
            </a:pP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727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72-mebel.ru/files/products/full_flowers.800x800.jpg?4a0b19829c53651eacbd02b6e8d5872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6" y="3717033"/>
            <a:ext cx="9142053" cy="314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0484" y="188640"/>
            <a:ext cx="8784976" cy="4460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Цель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 Формирование у детей интереса к опытно-экспериментальной и исследовательской деятельности по выращиванию цветов в комнатных условиях и на территории ДОУ, воспитание у детей любви к природе.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Задачи проекта: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Расширить представления детей о цветущих растениях.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Сформировать практические умения по созданию условий для выращивания рассады и уходу за цветущими растениями.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Помочь понять определяющую роль человека в преобразовании природы.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Воспитывать чувство прекрасного.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Ожидаемые результаты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детей расширяться представления о многообразии цветущих растений.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Сформируются практические умения по созданию условий для выращивания рассады и уходу за цветущими растениями.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Дети смогут понять определяющую роль человека в преобразовании природы.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Дети научаться замечать прекрасное в природе.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510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72-mebel.ru/files/products/full_flowers.800x800.jpg?4a0b19829c53651eacbd02b6e8d5872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6" y="3717033"/>
            <a:ext cx="9142053" cy="314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332656"/>
            <a:ext cx="8568952" cy="3474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Гипотеза.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условиях группы можно вырастить растения на окне и на территории ДОУ.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Значимость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процессе трудовой деятельности дети увидят, что цветы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это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источник красоты и хорошего настроения, поймут роль человека в преобразовании природы.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Материально-техническое обеспечение: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оборудование для ухода за растениями;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семена, рассада;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фотоаппарат.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Связь с другими видами деятельности.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Социально-коммуникативное развитие, познавательное развитие, речевое развитие, художественно-эстетическое развитие, физическое развитие.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203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72-mebel.ru/files/products/full_flowers.800x800.jpg?4a0b19829c53651eacbd02b6e8d5872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6" y="3717033"/>
            <a:ext cx="9142053" cy="314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116632"/>
            <a:ext cx="8784976" cy="51305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Вступление.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Ранний рассвет, первые тёплые солнечные лучи, прогулки на природе – это всё означает, что наступила долгожданная весна.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Участок детского сада — это место, где педагоги вместе с детьми проявляют творчество и фантазию при планировке и оформлении участка, используя элементы декора. Оформление участка дает нашим воспитанникам возможность наблюдать, исследовать и трудиться. Природная среда создает комфортные условия для укрепления и развития органа зрения.</a:t>
            </a: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самим любоваться цветами в удовольствие, и может прохожий задержит взгляд на цветочном ковре и улыбнется.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Приятно любоваться молодой зеленеющей травкой, набухающими почками, первоцветами. Обращая внимание детей на красоту природы необходимо, чтобы они прониклись мыслью – важно не только сохранять красоту окружающей среды, но и преображать ее вокруг себя. Межрегиональная акция «Разноцветное лето» в рамках реализации международной программы «Эко-школы/Зеленый флаг»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стала побудительной причиной для реализации проекта «Сделаем мир ярче!» Это прекрасный повод начать благоустраивать и озеленять мир вокруг себя. А что как не цветы может расцветить пространство вокруг нас?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073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72-mebel.ru/files/products/full_flowers.800x800.jpg?4a0b19829c53651eacbd02b6e8d5872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6" y="3717033"/>
            <a:ext cx="9142053" cy="314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188640"/>
            <a:ext cx="4572000" cy="407727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Первый этап: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Изучение литературы. Целевая прогулка по территории детского сада с целью обследования его ландшафта, создания мотивации.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Внимание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детей было обращено на опустевшие цветочные клумбы и пришли к выводу, что нужно создать новые цветники и засадить их цветами. </a:t>
            </a:r>
            <a:endParaRPr lang="ru-RU" sz="1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Просмотр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виртуальной экскурсии «Ботанический сад», презентаций, атласов, журналов, открыток с целью знакомства с цветами, различными дизайнерскими решениями и формой цветников. Проектирование цветников.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Выбор растений, имеющие цветки красного цвета. Подготовка материалов и инструментов. Посадка семян. Выращивание рассады.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62" r="15143"/>
          <a:stretch/>
        </p:blipFill>
        <p:spPr bwMode="auto">
          <a:xfrm>
            <a:off x="5092582" y="188640"/>
            <a:ext cx="3819386" cy="2448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C:\Users\ор\Desktop\фотографии\IMG-20230822-WA0057.jp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5" t="-1" r="12422" b="-3884"/>
          <a:stretch/>
        </p:blipFill>
        <p:spPr bwMode="auto">
          <a:xfrm>
            <a:off x="5073094" y="2996951"/>
            <a:ext cx="3892366" cy="25003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51239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ор\Desktop\фотографии\IMG-20230822-WA0056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76" r="17272" b="36530"/>
          <a:stretch/>
        </p:blipFill>
        <p:spPr bwMode="auto">
          <a:xfrm>
            <a:off x="185497" y="162656"/>
            <a:ext cx="2952328" cy="2592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C:\Users\ор\Desktop\фотографии\IMG-20230822-WA0044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5" r="25757" b="1505"/>
          <a:stretch/>
        </p:blipFill>
        <p:spPr bwMode="auto">
          <a:xfrm>
            <a:off x="3347864" y="162656"/>
            <a:ext cx="3240360" cy="26059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185497" y="2992053"/>
            <a:ext cx="396044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Второй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этап «Рассадный»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23850" algn="just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Ребята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ухаживают за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рассадой, которая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заметно подросла, мы ее рассадили и с удовольствием  обменялись между  группами.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27984" y="2881589"/>
            <a:ext cx="4625193" cy="2602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https://72-mebel.ru/files/products/full_flowers.800x800.jpg?4a0b19829c53651eacbd02b6e8d5872d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6" y="3717033"/>
            <a:ext cx="9142053" cy="31409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450" r="1000" b="14300"/>
          <a:stretch/>
        </p:blipFill>
        <p:spPr>
          <a:xfrm>
            <a:off x="7092280" y="172955"/>
            <a:ext cx="1685399" cy="25819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145245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72-mebel.ru/files/products/full_flowers.800x800.jpg?4a0b19829c53651eacbd02b6e8d5872d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6" y="3717033"/>
            <a:ext cx="9142053" cy="31409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16488" y="0"/>
            <a:ext cx="871296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В ходе реализации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проекта дети 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учились узнавать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названия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цветов, их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внешний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вид.</a:t>
            </a:r>
          </a:p>
          <a:p>
            <a:pPr algn="just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Организация труда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дошкольников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в цветнике, на участке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создала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условия для сознательного применения ими знаний, для формирования прочих навыков гуманного отношения к живому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. Особую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значимость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в проекте играют коммуникативные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навыки, направленные не только на бесконфликтное общение детей друг с другом, но и на бережное отношение к природе в целом.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Проектная деятельность сопровождалась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положительными эмоциями.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Дети были  увлечены всем процессом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деятельности. </a:t>
            </a:r>
            <a:endParaRPr lang="ru-RU" sz="16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Были проведены беседы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темы: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«Цветы – красота природы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«Какие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бывают цветы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?», «Что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нужно цветам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Провели опыты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«Где семена быстрее взойдут?» и «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долго не поливать цветок» </a:t>
            </a: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Прочли много рассказов и стихов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«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Цветик -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семицветик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В.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Катаев, 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Х. К. Андерсен «Аленький цветочек» А.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Аксаков, 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«Посадили мы цветы небывалой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красоты», 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«Катя леечку взяла»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Н.Нищеева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«Колокольчики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А. Толстой 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Загадывание загадок, ребусов 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Рассматривание иллюстраций, открыток с изображением цветов </a:t>
            </a: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Слушали симфоническую мелодию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Моцарт «Цветы»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Чайковский «Вальс цветов». </a:t>
            </a: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Занимались продуктивной деятельность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 рисование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«Мой любимый цветок»;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лепка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«Цветы в вазе»;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оригами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«Тюльпан»;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поделки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подручного материала «Цветы наши друзья» </a:t>
            </a: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Играли в игры- дидактические: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Собери цветок»; «Угадай цветок по описанию»;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Укрась цветами ковер».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Сюжетно-ролевые: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Магазин цветов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»; «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Дизайнер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»; «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Цветовод». 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Подвижные игры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цветы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»; «Живая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клумба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»; «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Садовник». 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2097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262167"/>
            <a:ext cx="8424936" cy="3095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Третий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этап «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Основной»</a:t>
            </a:r>
            <a:endParaRPr lang="ru-RU" sz="1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Рассадили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рассаду цветов на клумбы.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Саженцы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рассады ребята осторожно поместили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углубление в земле, засыпали лунки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уплотнили почву. Во время посадки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смог принять участие в работе: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выкопать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лунку, полить водой из лейки,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посадить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цветок. Цветы, посаженные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ребятами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любовью и старанием, несомненно,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стали украшением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территории детского сада и все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могли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любоваться их красотой и цветением все лето. </a:t>
            </a:r>
          </a:p>
          <a:p>
            <a:pPr indent="323850" algn="just">
              <a:lnSpc>
                <a:spcPct val="115000"/>
              </a:lnSpc>
              <a:spcAft>
                <a:spcPts val="0"/>
              </a:spcAft>
            </a:pP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C:\Users\ор\Desktop\фотографии\IMG-20230822-WA004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749" y="148880"/>
            <a:ext cx="3834308" cy="23206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C:\Users\ор\Desktop\фотографии\IMG-20230822-WA0051.jpg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223" y="3212976"/>
            <a:ext cx="2294186" cy="27708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https://72-mebel.ru/files/products/full_flowers.800x800.jpg?4a0b19829c53651eacbd02b6e8d5872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29411"/>
            <a:ext cx="9142053" cy="314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C:\Users\ор\Desktop\фотографии\IMG-20230822-WA0050.jpg"/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2632" y="3212976"/>
            <a:ext cx="5940425" cy="26727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995126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30434" y="187714"/>
            <a:ext cx="5040560" cy="5311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Четвертый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этап (заключительный):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 течение лета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ребята ухаживали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цветами, наблюдали. В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итоге получился замечательный цветник Красных цветов. 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Затем мы с ребятами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организовали сбор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обмен семенами понравившихся растений, для подготовки проведения акции в следующем учебном году.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образом, работы по озеленению и благоустройству участка детского сада стали одним из основных элементов развивающей среды дошкольников.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радуя своей красотой дарит детям положительные эмоции и здоровье.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 наших ребятишек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улыбались и благодарили, а что, как не улыбки и благодарность делают нашу жизнь краше и добрее?   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Вместе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нас получится украсить наш мир!</a:t>
            </a:r>
          </a:p>
          <a:p>
            <a:r>
              <a:rPr lang="ru-RU" sz="1600" dirty="0"/>
              <a:t> 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72-mebel.ru/files/products/full_flowers.800x800.jpg?4a0b19829c53651eacbd02b6e8d5872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6" y="3717033"/>
            <a:ext cx="9142053" cy="314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12" r="2718"/>
          <a:stretch/>
        </p:blipFill>
        <p:spPr>
          <a:xfrm>
            <a:off x="113612" y="2492896"/>
            <a:ext cx="3843818" cy="20676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C:\Users\ор\Desktop\фотографии\IMG-20230822-WA005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12" y="195485"/>
            <a:ext cx="3843818" cy="20984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314427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894</Words>
  <Application>Microsoft Office PowerPoint</Application>
  <PresentationFormat>Экран (4:3)</PresentationFormat>
  <Paragraphs>78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Windows User</cp:lastModifiedBy>
  <cp:revision>22</cp:revision>
  <dcterms:created xsi:type="dcterms:W3CDTF">2024-04-16T15:10:53Z</dcterms:created>
  <dcterms:modified xsi:type="dcterms:W3CDTF">2024-04-26T11:26:37Z</dcterms:modified>
</cp:coreProperties>
</file>